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426" r:id="rId71"/>
    <p:sldId id="427" r:id="rId72"/>
    <p:sldId id="428" r:id="rId73"/>
    <p:sldId id="429" r:id="rId74"/>
    <p:sldId id="430" r:id="rId75"/>
    <p:sldId id="43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7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005DD-5906-4A32-A972-5E531158A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D1B58B-4362-41D3-AD33-8A4D8DD21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39EA7D-0A17-48D5-8524-99F98C2C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B4C951-E83B-486C-9C34-50279183A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0002D3-E77F-4F35-8C3D-8E660BA9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ED555-5755-4BC0-BBA4-06CAF0FB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B94156-CD41-472B-9410-E827EF44C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F50614-E9CC-4A9B-BA68-5A1B3C1D3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6D6749-0FE2-4E27-B2D4-ABEFB7FE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CFBAB3-A169-40E9-A6C8-F5817193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60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ECDAB04-92D7-4E73-87CD-CB255EFC2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7110A5-14E0-493B-8D6D-98F1FC1A4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51A5B-FB52-4380-BC2E-C0C30920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82F10B-531B-47C0-8FB3-BC65FCCA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E1F620-5C75-4123-9E8C-D182C928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947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A5846-FFFE-4A21-A9AC-86F1769F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22BEB-6774-49F0-8B9F-944299ABB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C4EC0A-0E46-48F5-A302-B4F58A1E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D57537-6459-4DB7-928B-92D0F1F0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D1908D-79B2-4A3C-8CAA-E0287972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11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CF1EE-F15E-4772-AD37-BA984BE6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2D67C1-8AE2-45A0-AD1D-DAFFD8B01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47F5C5-9125-4FBF-9799-28ACE8F7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9C229E-4AEA-426F-8B50-77049660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65E40B-874D-413F-80E7-0C086C0C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95B8A-6377-4107-A679-53C45769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AA6286-36FE-422D-87F5-67BCD5C99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98FCC1F-A507-441B-8831-2350ABB29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661452-B137-4D24-9D9B-FDFB55D0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1B90A5-EC9B-4A93-9187-2AD82173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3D8D8F-FAE2-413A-B928-1FA84B41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56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93852-A664-497A-8094-AF03A7F0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705C20-02BB-4E4E-BD64-F8B35C47C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32061E-5006-4CA6-A318-47135B364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861C76-CEF2-4734-8BD7-F159200AF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E2F00D-4A6D-4C3A-B39E-875BBF935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F4F52F-DBE3-4CEF-854B-C1CF5921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5D26963-8FE6-4BD4-B7B1-C584E5D7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6107A4-F08A-4833-A799-371F4826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5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05262-2066-4521-9085-1445645D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117BA3-156A-4A1C-9E1C-035444CC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9D3C91D-1287-4A7D-990E-87F85F64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AED795-776E-46A0-BB96-E39045A1A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379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9A167-624B-4F31-8A85-3DB9F63B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FFECE5D-8B19-4301-ABFD-4165D5E8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9D50C3-2AD8-41F2-8766-6B2BCC82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33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8198C-44C4-4A2A-97B3-04F239C7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D560F4-813A-413E-B9DB-254AFDDAC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443823-9E8B-4632-A4B0-213DA1006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36F47B-E4E0-46F5-AFA4-33E54676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5FB21F-B722-4665-8E44-83150236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4D6108-4B68-4871-819C-89502141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19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3715F-4A55-43CC-BF3F-0283653A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977BC3B-14B0-4EEA-A6B9-3EE5557A7F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5E9117-F7C2-4EB6-A22D-1CCCC3957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3C98FD-60D4-4928-8545-9F131D8BC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202E72-20F8-4D48-B3F6-FB43BAC5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EFC877-27E4-4A84-B7B3-9148DD6C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21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7368944-8C61-4ACD-B940-975D0ADA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8AAADE-C5C2-416E-BED6-95E495F02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351789-CBE8-4098-A18A-311476FF3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CCCD6-D74B-4439-AE3D-1F4544822D6A}" type="datetimeFigureOut">
              <a:rPr lang="en-GB" smtClean="0"/>
              <a:t>21/12/2021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5864DB-C980-4DD6-A47F-A59949CFA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4AF2E6-CAF4-4312-AA17-8CBA0B592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D0383-AC31-424A-8D94-E5FE353C047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10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578D664-52C2-4604-95F9-2E1C1EF6010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1_Recording_1548723">
              <a:extLst>
                <a:ext uri="{FF2B5EF4-FFF2-40B4-BE49-F238E27FC236}">
                  <a16:creationId xmlns:a16="http://schemas.microsoft.com/office/drawing/2014/main" id="{FF589910-8D94-41D6-B3B5-22E3AE71EEE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240A30-A2EE-4BE0-86F8-26EF4067B6C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101_Recording_1548723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13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2779C43-7021-4849-8B72-E6A3BCE4E6D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0_Recording_1475480">
              <a:extLst>
                <a:ext uri="{FF2B5EF4-FFF2-40B4-BE49-F238E27FC236}">
                  <a16:creationId xmlns:a16="http://schemas.microsoft.com/office/drawing/2014/main" id="{CFFFDCED-F5B7-4D77-908E-3F39BFDB36C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DF8B039-346A-4D0A-8C4D-2A10D8901A9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110_Recording_1475480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51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771E94D-CEB4-45A5-A796-CBB716EDE73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1_Recording_1315318">
              <a:extLst>
                <a:ext uri="{FF2B5EF4-FFF2-40B4-BE49-F238E27FC236}">
                  <a16:creationId xmlns:a16="http://schemas.microsoft.com/office/drawing/2014/main" id="{33E8547C-DF8D-4682-A626-95B4AB0C733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C5B3B81-187A-4BB1-B5A4-0DF0B5568AD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111_Recording_1315318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22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87A6D46-8BB8-43CF-B985-C6AFD8FE3C0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2_Recording_1563789">
              <a:extLst>
                <a:ext uri="{FF2B5EF4-FFF2-40B4-BE49-F238E27FC236}">
                  <a16:creationId xmlns:a16="http://schemas.microsoft.com/office/drawing/2014/main" id="{68DFF0B3-C601-4894-BBF3-3CB6FEADB04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6B44A50-94F8-492B-8055-31304AC1807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112_Recording_1563789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121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FFB99EB-7A0C-4A68-90EC-96477EC4ED5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3_Recording_1865054">
              <a:extLst>
                <a:ext uri="{FF2B5EF4-FFF2-40B4-BE49-F238E27FC236}">
                  <a16:creationId xmlns:a16="http://schemas.microsoft.com/office/drawing/2014/main" id="{2BF0D92A-0B26-4A0D-846E-156D489D990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62308D5-8525-4139-815F-1DA767DA281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113_Recording_1865054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16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8E614A1-DC6D-4E9C-B599-2603C845BFB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4_Recording_1827761">
              <a:extLst>
                <a:ext uri="{FF2B5EF4-FFF2-40B4-BE49-F238E27FC236}">
                  <a16:creationId xmlns:a16="http://schemas.microsoft.com/office/drawing/2014/main" id="{DEFE27CD-00AB-445C-BE27-209BC64841A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13816F8-6E7D-4DDF-A2F5-C8AB92D9019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114_Recording_1827761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83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AE572FA-E953-4218-B903-F6A8D364953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5_Recording_2887999">
              <a:extLst>
                <a:ext uri="{FF2B5EF4-FFF2-40B4-BE49-F238E27FC236}">
                  <a16:creationId xmlns:a16="http://schemas.microsoft.com/office/drawing/2014/main" id="{EDF46D67-03BD-404D-8737-D4C22934F84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94269C8-DDA2-429E-A9E5-AB16E702AB4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115_Recording_2887999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28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8FCEB40-F300-4C74-AC72-779744C7F90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6_Recording_2511429">
              <a:extLst>
                <a:ext uri="{FF2B5EF4-FFF2-40B4-BE49-F238E27FC236}">
                  <a16:creationId xmlns:a16="http://schemas.microsoft.com/office/drawing/2014/main" id="{93614F59-FC64-4BCB-AEBE-2BC276A898F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17F464-4212-48F6-BF24-E3F563E7B70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116_Recording_2511429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765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E374E52-C92F-4482-9EC7-893C1467298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7_Recording_2536401">
              <a:extLst>
                <a:ext uri="{FF2B5EF4-FFF2-40B4-BE49-F238E27FC236}">
                  <a16:creationId xmlns:a16="http://schemas.microsoft.com/office/drawing/2014/main" id="{CAB92392-C0D1-4928-AFBB-11269259E4F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601CBDA-5F7B-4EFC-84AF-A31C459BA5D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117_Recording_2536401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81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716C1A8-6391-4722-B148-9D1F30550B4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8_Recording_1465628">
              <a:extLst>
                <a:ext uri="{FF2B5EF4-FFF2-40B4-BE49-F238E27FC236}">
                  <a16:creationId xmlns:a16="http://schemas.microsoft.com/office/drawing/2014/main" id="{F7A16AD5-9DDB-455C-BA9A-79BAE3E1269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AAA04BB-8E88-4CEF-AE3A-229829384F0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118_Recording_1465628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2533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10841C4-88D1-444C-B4B8-D6E966604C5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9_Recording_2678169">
              <a:extLst>
                <a:ext uri="{FF2B5EF4-FFF2-40B4-BE49-F238E27FC236}">
                  <a16:creationId xmlns:a16="http://schemas.microsoft.com/office/drawing/2014/main" id="{2DE2983D-AA55-4613-BD2C-A998B6967F8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A9055C0-81CA-43F2-80B8-2F47F2E21BA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119_Recording_2678169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172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FEBC2F0-5156-40F5-8B70-0131C1FDE55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2_Recording_1904144">
              <a:extLst>
                <a:ext uri="{FF2B5EF4-FFF2-40B4-BE49-F238E27FC236}">
                  <a16:creationId xmlns:a16="http://schemas.microsoft.com/office/drawing/2014/main" id="{F844437A-2A28-480A-A97A-DAFF218F0C9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39E33C8-8D2A-4920-895B-F260B07B554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102_Recording_1904144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07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166151B-4CE0-4F82-A3AA-E41E19AFDEF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0_Recording_2360557">
              <a:extLst>
                <a:ext uri="{FF2B5EF4-FFF2-40B4-BE49-F238E27FC236}">
                  <a16:creationId xmlns:a16="http://schemas.microsoft.com/office/drawing/2014/main" id="{EFCBEA8A-2A41-4A27-9AD2-25F12A05040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F04F3D3-0A70-4993-9B13-DED2CA681C6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120_Recording_2360557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81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94A31B8-31A4-4BDB-B1C0-043E3DD61F1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1_Recording_2791114">
              <a:extLst>
                <a:ext uri="{FF2B5EF4-FFF2-40B4-BE49-F238E27FC236}">
                  <a16:creationId xmlns:a16="http://schemas.microsoft.com/office/drawing/2014/main" id="{9A89DAE0-5D16-4035-8E44-503D110CF8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F2FB96B-D1B6-41DF-AB2A-55EAA74E0A0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121_Recording_2791114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35A007B-A2F1-45A4-A927-E20B6AC7A7B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2_Recording_2395721">
              <a:extLst>
                <a:ext uri="{FF2B5EF4-FFF2-40B4-BE49-F238E27FC236}">
                  <a16:creationId xmlns:a16="http://schemas.microsoft.com/office/drawing/2014/main" id="{81055356-CB4C-4625-958F-0AA70001305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7EB9873-3F4C-4A20-B08A-469BAC39603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122_Recording_2395721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20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7FC5C9B-7155-418A-90D3-3CFD92A5D50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3_Recording_2812632">
              <a:extLst>
                <a:ext uri="{FF2B5EF4-FFF2-40B4-BE49-F238E27FC236}">
                  <a16:creationId xmlns:a16="http://schemas.microsoft.com/office/drawing/2014/main" id="{6B337263-2B90-4C99-A743-5F9A9A7F87F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9F8A0A7-3D24-4F22-8EE2-E1BCBDF7ADB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123_Recording_2812632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202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2B32F48-D48D-477A-AE35-1805461FCA0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4_Recording_2553107">
              <a:extLst>
                <a:ext uri="{FF2B5EF4-FFF2-40B4-BE49-F238E27FC236}">
                  <a16:creationId xmlns:a16="http://schemas.microsoft.com/office/drawing/2014/main" id="{80D6EBBC-B8D3-482D-91AE-4FF042EE685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23EFF17-A2AC-4EDE-B9B1-0E8BE8C887F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124_Recording_2553107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3808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2722CF8-8055-43D4-8791-0CF30DAFEA6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5_Recording_2689382">
              <a:extLst>
                <a:ext uri="{FF2B5EF4-FFF2-40B4-BE49-F238E27FC236}">
                  <a16:creationId xmlns:a16="http://schemas.microsoft.com/office/drawing/2014/main" id="{152FE87F-9838-4497-9592-114069F7448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9712189-76AB-44D8-9F40-5B8ACC412DE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125_Recording_2689382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1192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0C68F66-C346-49DE-A349-DF2DFBC0E8A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6_Recording_2216756">
              <a:extLst>
                <a:ext uri="{FF2B5EF4-FFF2-40B4-BE49-F238E27FC236}">
                  <a16:creationId xmlns:a16="http://schemas.microsoft.com/office/drawing/2014/main" id="{EDCB5869-6469-41CF-A5F4-7A53675971B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D4152A7-72C8-4FDC-BF2B-97F68C3BC31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126_Recording_2216756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372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00008F4-5D56-4481-9609-467B7209EBE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7_Recording_2621016">
              <a:extLst>
                <a:ext uri="{FF2B5EF4-FFF2-40B4-BE49-F238E27FC236}">
                  <a16:creationId xmlns:a16="http://schemas.microsoft.com/office/drawing/2014/main" id="{4D33855E-B3F4-4A92-AE9E-57FF63EE3D7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58D24F0-6556-459C-A2D9-54F63EEE366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127_Recording_2621016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8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134C501-DF26-4291-8D59-45484247D27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8_Recording_1228058">
              <a:extLst>
                <a:ext uri="{FF2B5EF4-FFF2-40B4-BE49-F238E27FC236}">
                  <a16:creationId xmlns:a16="http://schemas.microsoft.com/office/drawing/2014/main" id="{CF418FB2-82AF-48B0-B57B-9C13C8DD6B3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F9FA30B-175D-49FD-9C39-13E88F6C445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128_Recording_1228058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606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E705FDA-FABA-4107-B91A-0B9400F9C9C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9_Recording_1616997">
              <a:extLst>
                <a:ext uri="{FF2B5EF4-FFF2-40B4-BE49-F238E27FC236}">
                  <a16:creationId xmlns:a16="http://schemas.microsoft.com/office/drawing/2014/main" id="{84090773-2DE4-4372-A304-2A58A96B5C9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68CB011-8394-4789-B9D7-D9FC4713FEB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129_Recording_1616997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848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AED0E10-373E-494E-A513-973DA7B1909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3_Recording_2087383">
              <a:extLst>
                <a:ext uri="{FF2B5EF4-FFF2-40B4-BE49-F238E27FC236}">
                  <a16:creationId xmlns:a16="http://schemas.microsoft.com/office/drawing/2014/main" id="{C0308FD4-94E8-4ED6-8ABE-1791096BD7A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928F933-8709-4BFF-94D1-AEE34138009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103_Recording_2087383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073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89F7ABD-19C5-4138-B65A-AE4DE5BD331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0_Recording_2181130">
              <a:extLst>
                <a:ext uri="{FF2B5EF4-FFF2-40B4-BE49-F238E27FC236}">
                  <a16:creationId xmlns:a16="http://schemas.microsoft.com/office/drawing/2014/main" id="{531D8CF8-8177-4C63-BE44-27490B17986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C79A31B-E956-4DE2-AF19-6EEDE1112A8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130_Recording_2181130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6050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8B591D0-F482-43E3-B6E7-732EDA65AE8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1_Recording_2893432">
              <a:extLst>
                <a:ext uri="{FF2B5EF4-FFF2-40B4-BE49-F238E27FC236}">
                  <a16:creationId xmlns:a16="http://schemas.microsoft.com/office/drawing/2014/main" id="{EBA22434-F352-4F49-9E67-0D6B8E96008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4E945E2-25BF-48BA-831A-72A8365B4F4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131_Recording_2893432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567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25D6AFB-CB44-4DDD-9B88-3A69191D685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2_Recording_1429007">
              <a:extLst>
                <a:ext uri="{FF2B5EF4-FFF2-40B4-BE49-F238E27FC236}">
                  <a16:creationId xmlns:a16="http://schemas.microsoft.com/office/drawing/2014/main" id="{8CC4EF67-A80E-47B9-8FCC-4BF6F62278D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661C092-6A4E-467F-A8E5-8AB8ACD5ECD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132_Recording_1429007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49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5288A86-CB4E-4CD4-9CB6-91F3A3B3708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3_Recording_2352232">
              <a:extLst>
                <a:ext uri="{FF2B5EF4-FFF2-40B4-BE49-F238E27FC236}">
                  <a16:creationId xmlns:a16="http://schemas.microsoft.com/office/drawing/2014/main" id="{02A4B9A0-30AE-4B90-8AEA-D67E3074487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F07D687-32E7-44A4-BAB4-5B7E17E8B64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133_Recording_2352232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9140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BE48C36-D6B5-4591-A4CB-36C7F51A3E9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4_Recording_1715358">
              <a:extLst>
                <a:ext uri="{FF2B5EF4-FFF2-40B4-BE49-F238E27FC236}">
                  <a16:creationId xmlns:a16="http://schemas.microsoft.com/office/drawing/2014/main" id="{74BF4A15-3825-4CC2-80A7-B581041FD4C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E8A33E4-D95F-471D-A951-83C4B84C7D8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134_Recording_1715358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6830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00D4596-8A85-48BD-9352-99B5D2DB32E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5_Recording_1423770">
              <a:extLst>
                <a:ext uri="{FF2B5EF4-FFF2-40B4-BE49-F238E27FC236}">
                  <a16:creationId xmlns:a16="http://schemas.microsoft.com/office/drawing/2014/main" id="{C62E0F57-E66C-4AEA-86E7-AB67DEB85BE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3526F92-8041-47D0-8473-A27A0D573FB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135_Recording_1423770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53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C2DDF-7617-43A7-A7D0-BADBE87C829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6_Recording_1568777">
              <a:extLst>
                <a:ext uri="{FF2B5EF4-FFF2-40B4-BE49-F238E27FC236}">
                  <a16:creationId xmlns:a16="http://schemas.microsoft.com/office/drawing/2014/main" id="{7DD51CFC-EBD4-4328-BA58-E5C18CAF2B7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DE646CD-08EB-4231-947D-A76C3EAED34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136_Recording_1568777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75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1EE6EDD-D9FD-404F-B24C-E813E9A0251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7_Recording_1902658">
              <a:extLst>
                <a:ext uri="{FF2B5EF4-FFF2-40B4-BE49-F238E27FC236}">
                  <a16:creationId xmlns:a16="http://schemas.microsoft.com/office/drawing/2014/main" id="{13C0006C-FD42-4633-BD3D-9B7CEC2D157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A4C2AA0-58FE-42C4-A7E1-0D2CF1816A6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137_Recording_1902658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44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BFF7B1E-3CE6-44FB-B6ED-6F9E4A0D9B3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8_Recording_2427324">
              <a:extLst>
                <a:ext uri="{FF2B5EF4-FFF2-40B4-BE49-F238E27FC236}">
                  <a16:creationId xmlns:a16="http://schemas.microsoft.com/office/drawing/2014/main" id="{9A5EAB1A-F8A7-463A-B422-EF5369F1C3A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F80E46E-EAF1-45CA-863A-8F491BDBDF8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138_Recording_2427324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448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3CF0B0C-F657-43C0-BBF8-11EE2AC00E5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9_Recording_1702323">
              <a:extLst>
                <a:ext uri="{FF2B5EF4-FFF2-40B4-BE49-F238E27FC236}">
                  <a16:creationId xmlns:a16="http://schemas.microsoft.com/office/drawing/2014/main" id="{F7D0E8B3-C8DE-4BEF-BCCA-F5D41ED7CCD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7F97EDE-B2E6-4ABC-825A-C784C4677A1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139_Recording_1702323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96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B2DB766-7139-405E-9AF2-57F0AE4C48C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4_Recording_2196143">
              <a:extLst>
                <a:ext uri="{FF2B5EF4-FFF2-40B4-BE49-F238E27FC236}">
                  <a16:creationId xmlns:a16="http://schemas.microsoft.com/office/drawing/2014/main" id="{6437D8F4-B5B9-40AD-8C93-F139DC7FB4E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F4B6C71-1225-4E83-85EB-347FEB9E63C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104_Recording_2196143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608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3B31EA3-1FD3-4EE4-8FF3-21E7001A20C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0_Recording_2516572">
              <a:extLst>
                <a:ext uri="{FF2B5EF4-FFF2-40B4-BE49-F238E27FC236}">
                  <a16:creationId xmlns:a16="http://schemas.microsoft.com/office/drawing/2014/main" id="{FE0813A1-9821-4DB4-A1D4-943C9A860F5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B1F4469-2E36-4BAE-A453-A0A5EED4158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140_Recording_2516572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57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97B5FA2-0462-43E0-B45D-BD897817C20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1_Recording_2265291">
              <a:extLst>
                <a:ext uri="{FF2B5EF4-FFF2-40B4-BE49-F238E27FC236}">
                  <a16:creationId xmlns:a16="http://schemas.microsoft.com/office/drawing/2014/main" id="{63151216-C127-4295-9A9E-7AD59868E55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052AF3C-1A99-4A09-AB6A-12DD744B995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141_Recording_2265291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510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0D5C4F4-6D16-4672-9603-1F964A06365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2_Recording_2597810">
              <a:extLst>
                <a:ext uri="{FF2B5EF4-FFF2-40B4-BE49-F238E27FC236}">
                  <a16:creationId xmlns:a16="http://schemas.microsoft.com/office/drawing/2014/main" id="{A50C8135-E04B-4C29-9BDA-1A0ADB7BC12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126F1EF-D16E-404E-B48F-26B23734A69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142_Recording_2597810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767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79BFFD6-9692-4C81-B6DB-1D52EC9A7DE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3_Recording_1703637">
              <a:extLst>
                <a:ext uri="{FF2B5EF4-FFF2-40B4-BE49-F238E27FC236}">
                  <a16:creationId xmlns:a16="http://schemas.microsoft.com/office/drawing/2014/main" id="{1A92F034-68EC-4335-9270-75613FBDE3D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EEB96A3-EB1C-4719-BB4B-612F3E5D827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143_Recording_1703637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770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EAA324C-4FFC-49B6-A8FA-169E50B76EA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4_Recording_2221828">
              <a:extLst>
                <a:ext uri="{FF2B5EF4-FFF2-40B4-BE49-F238E27FC236}">
                  <a16:creationId xmlns:a16="http://schemas.microsoft.com/office/drawing/2014/main" id="{7121A564-5F41-4E94-A6F4-CD924CB32E4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CB79BB5-6098-4F36-B7D1-C5100BE81C1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144_Recording_2221828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4087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3E947DC-E885-420C-8FB5-4EC830DB2C9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5_Recording_1580630">
              <a:extLst>
                <a:ext uri="{FF2B5EF4-FFF2-40B4-BE49-F238E27FC236}">
                  <a16:creationId xmlns:a16="http://schemas.microsoft.com/office/drawing/2014/main" id="{975CEA2B-0C0D-417B-BA28-6B247075E7D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B5CB1CF-8D38-406A-90BD-E642DA01962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145_Recording_1580630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5642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CF3AF1B-B001-401A-B18E-1BD4A5EA077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6_Recording_2550576">
              <a:extLst>
                <a:ext uri="{FF2B5EF4-FFF2-40B4-BE49-F238E27FC236}">
                  <a16:creationId xmlns:a16="http://schemas.microsoft.com/office/drawing/2014/main" id="{7544955F-FB08-49A3-9861-290C65A2427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1FB557B-4C5C-4E04-A7C0-1F4D3929A04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146_Recording_2550576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067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EB26D3A-350C-4F96-B1E5-DFE5DFC2E73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7_Recording_2131431">
              <a:extLst>
                <a:ext uri="{FF2B5EF4-FFF2-40B4-BE49-F238E27FC236}">
                  <a16:creationId xmlns:a16="http://schemas.microsoft.com/office/drawing/2014/main" id="{95817D9B-ED4E-462F-AF4D-7BBD53C48CE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9BC5130-1B8C-4F9A-8C3A-E1F5B93B73F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147_Recording_2131431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758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4F4D61-A97F-4025-AA03-C2D5B6161F3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8_Recording_1240272">
              <a:extLst>
                <a:ext uri="{FF2B5EF4-FFF2-40B4-BE49-F238E27FC236}">
                  <a16:creationId xmlns:a16="http://schemas.microsoft.com/office/drawing/2014/main" id="{879EE96F-540C-4315-826C-7DE564E4621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7ECF586-3089-465F-8255-1DF6873CAE4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148_Recording_1240272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6564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A490E52-6191-4454-95E1-20C232FEF3A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9_Recording_1995171">
              <a:extLst>
                <a:ext uri="{FF2B5EF4-FFF2-40B4-BE49-F238E27FC236}">
                  <a16:creationId xmlns:a16="http://schemas.microsoft.com/office/drawing/2014/main" id="{55BF6908-B09D-46CE-809C-997FCC09B4F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0BE4061-72DF-4122-91B8-A8823466486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149_Recording_1995171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67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9FA5A0C-281B-4202-8897-DDA6FDCF826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5_Recording_2449723">
              <a:extLst>
                <a:ext uri="{FF2B5EF4-FFF2-40B4-BE49-F238E27FC236}">
                  <a16:creationId xmlns:a16="http://schemas.microsoft.com/office/drawing/2014/main" id="{C6812FCB-FB83-4412-B285-0F9CE3045DD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2D2621A-3165-415A-B691-BA9476839D4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105_Recording_2449723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90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E1D0D1D-7637-42C4-AF51-4A45CDD89F2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0_Recording_2424388">
              <a:extLst>
                <a:ext uri="{FF2B5EF4-FFF2-40B4-BE49-F238E27FC236}">
                  <a16:creationId xmlns:a16="http://schemas.microsoft.com/office/drawing/2014/main" id="{53E28FAE-DF20-40AB-ABCC-B2FDF5E8677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D5BEAFC-DE3C-40E1-AB85-7B774455D10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150_Recording_2424388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490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07ECD32-8393-4F10-B3E7-626FE687121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1_Recording_2225874">
              <a:extLst>
                <a:ext uri="{FF2B5EF4-FFF2-40B4-BE49-F238E27FC236}">
                  <a16:creationId xmlns:a16="http://schemas.microsoft.com/office/drawing/2014/main" id="{42336497-0032-4672-8971-56F6BD8D22B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43E0951-6271-47BC-ADAD-131D60480EE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151_Recording_2225874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379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468A144-803A-490C-9FD5-F2DDAB61395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2_Recording_2846577">
              <a:extLst>
                <a:ext uri="{FF2B5EF4-FFF2-40B4-BE49-F238E27FC236}">
                  <a16:creationId xmlns:a16="http://schemas.microsoft.com/office/drawing/2014/main" id="{8A7CCF52-B00F-4F18-B440-FD8A1B232CE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23F73E9-D93D-4293-8249-605FE7D147E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152_Recording_2846577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9151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9D1E0F3-8830-405D-9777-591E6022E9C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3_Recording_2376318">
              <a:extLst>
                <a:ext uri="{FF2B5EF4-FFF2-40B4-BE49-F238E27FC236}">
                  <a16:creationId xmlns:a16="http://schemas.microsoft.com/office/drawing/2014/main" id="{C16DE681-5997-4053-A1D2-BE44883A56A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2A0A51A-7D7A-42C6-ADF1-23DA51BE7A5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153_Recording_2376318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4421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C0F0D4B-06A8-40BB-AB1E-A63F9544643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4_Recording_2969546">
              <a:extLst>
                <a:ext uri="{FF2B5EF4-FFF2-40B4-BE49-F238E27FC236}">
                  <a16:creationId xmlns:a16="http://schemas.microsoft.com/office/drawing/2014/main" id="{9BA32EBD-21E0-4933-B1AB-68A93FDDB05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546EAB4-3586-44AA-AB8B-C14B356E4ED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154_Recording_2969546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544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C43F7EF-2364-4EB5-8186-2CE8994E1F4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5_Recording_2508679">
              <a:extLst>
                <a:ext uri="{FF2B5EF4-FFF2-40B4-BE49-F238E27FC236}">
                  <a16:creationId xmlns:a16="http://schemas.microsoft.com/office/drawing/2014/main" id="{E47231F5-343E-40D2-BB53-C704CADBEC4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6C254C0-8F56-4169-91B2-DE2DEFA54C5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155_Recording_2508679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1399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37F85C6-1808-4EB4-8008-B9D69E9963A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6_Recording_2123133">
              <a:extLst>
                <a:ext uri="{FF2B5EF4-FFF2-40B4-BE49-F238E27FC236}">
                  <a16:creationId xmlns:a16="http://schemas.microsoft.com/office/drawing/2014/main" id="{E163C3EB-4273-4C36-A341-267AD1F33B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52B4DA9-6316-43AB-98DD-9AFAC27FF07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156_Recording_2123133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9620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6DDCD13-A800-47E1-9FE8-54431B86BF4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7_Recording_2878374">
              <a:extLst>
                <a:ext uri="{FF2B5EF4-FFF2-40B4-BE49-F238E27FC236}">
                  <a16:creationId xmlns:a16="http://schemas.microsoft.com/office/drawing/2014/main" id="{86D368ED-7AF8-43A0-9409-81BFB04E1CF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C6A4F09-749D-453A-AEE5-809244DF732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157_Recording_2878374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472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4ECE4F1-6350-4FE8-BFD0-043A1A34FDC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8_Recording_1166425">
              <a:extLst>
                <a:ext uri="{FF2B5EF4-FFF2-40B4-BE49-F238E27FC236}">
                  <a16:creationId xmlns:a16="http://schemas.microsoft.com/office/drawing/2014/main" id="{5A636BA8-18BF-4B22-9F7F-6C571E54669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B5C884B-FB28-4BC6-A414-5EF5A73128B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158_Recording_1166425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919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EDFC54-B230-4E54-A65E-6D7928CBBA2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9_Recording_1035858">
              <a:extLst>
                <a:ext uri="{FF2B5EF4-FFF2-40B4-BE49-F238E27FC236}">
                  <a16:creationId xmlns:a16="http://schemas.microsoft.com/office/drawing/2014/main" id="{ED51D60B-4087-4A83-87CD-5278C705C85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F0D6F79-406C-49DD-ACD0-6058E528EFE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159_Recording_1035858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854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C62497C-12F1-4338-B099-7553AB6F527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6_Recording_2994306">
              <a:extLst>
                <a:ext uri="{FF2B5EF4-FFF2-40B4-BE49-F238E27FC236}">
                  <a16:creationId xmlns:a16="http://schemas.microsoft.com/office/drawing/2014/main" id="{1F0203B4-F7E5-4794-89D4-519B1DE689F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A55369E-4A4D-426F-8FEF-C50B5E7CF59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106_Recording_2994306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761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4BF1990-9A30-49BE-9619-736ACEAFA82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0_Recording_2382091">
              <a:extLst>
                <a:ext uri="{FF2B5EF4-FFF2-40B4-BE49-F238E27FC236}">
                  <a16:creationId xmlns:a16="http://schemas.microsoft.com/office/drawing/2014/main" id="{E9CE5B58-B76F-41B9-837D-D50BCE3620E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EE84997-1497-4D10-8B8F-E334C422F72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160_Recording_2382091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061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8D295F9-205E-4161-9693-9B0FD5FE252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1_Recording_2243674">
              <a:extLst>
                <a:ext uri="{FF2B5EF4-FFF2-40B4-BE49-F238E27FC236}">
                  <a16:creationId xmlns:a16="http://schemas.microsoft.com/office/drawing/2014/main" id="{3A295BE0-FA20-4575-B54F-580036FCCC2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443F70B-0316-451C-A7FD-E72FD0003F0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161_Recording_2243674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07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70C61F-06D3-4C36-8567-519F6DBF17D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2_Recording_1516498">
              <a:extLst>
                <a:ext uri="{FF2B5EF4-FFF2-40B4-BE49-F238E27FC236}">
                  <a16:creationId xmlns:a16="http://schemas.microsoft.com/office/drawing/2014/main" id="{5D424312-DF34-4E05-81A1-F3662A277E4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85D6485-7F70-4E17-BF42-3CC0F3ACB84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162_Recording_1516498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290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5BBCE5B-A0E7-46AE-AEF6-B26D58B7AC3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3_Recording_1238368">
              <a:extLst>
                <a:ext uri="{FF2B5EF4-FFF2-40B4-BE49-F238E27FC236}">
                  <a16:creationId xmlns:a16="http://schemas.microsoft.com/office/drawing/2014/main" id="{B4C1F09D-B18A-4F33-BB7E-AD2E6F2BA7B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76D9D3B-5FF5-462E-9267-289D4E7B362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163_Recording_1238368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484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ED4E01-E1B9-4934-9B1A-A714C10424C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4_Recording_2888324">
              <a:extLst>
                <a:ext uri="{FF2B5EF4-FFF2-40B4-BE49-F238E27FC236}">
                  <a16:creationId xmlns:a16="http://schemas.microsoft.com/office/drawing/2014/main" id="{B3317434-7E81-4520-91EC-99B39B1CE64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17FF4AE-8C39-4647-BEFC-1DEB62A393A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164_Recording_2888324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93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F792253-B438-444B-A8BF-E6B97BA0C1C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5_Recording_2554462">
              <a:extLst>
                <a:ext uri="{FF2B5EF4-FFF2-40B4-BE49-F238E27FC236}">
                  <a16:creationId xmlns:a16="http://schemas.microsoft.com/office/drawing/2014/main" id="{B25EC323-8551-4A13-A7CE-D3FF0FD5EF5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1A48DB5-A610-4A53-9C9B-25D63DB6BEA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165_Recording_2554462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6020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15A3EC8-8DC7-46AE-859C-A6E64309571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6_Recording_1620867">
              <a:extLst>
                <a:ext uri="{FF2B5EF4-FFF2-40B4-BE49-F238E27FC236}">
                  <a16:creationId xmlns:a16="http://schemas.microsoft.com/office/drawing/2014/main" id="{9E89B872-57F9-4677-8A58-FCE41FDD29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4C957DF-9510-4951-866A-2B2E7022D9D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166_Recording_1620867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54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B4E236E-5375-4350-B1D7-85AA9B07983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7_Recording_1708002">
              <a:extLst>
                <a:ext uri="{FF2B5EF4-FFF2-40B4-BE49-F238E27FC236}">
                  <a16:creationId xmlns:a16="http://schemas.microsoft.com/office/drawing/2014/main" id="{7FD6C54B-6BBB-4D74-A988-0F3E5078EE8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E712E88-6B40-4BE7-BA7A-219B58135C3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167_Recording_1708002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436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09C4C2E-3A82-49C1-B5D7-934E9E2621E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8_Recording_2421678">
              <a:extLst>
                <a:ext uri="{FF2B5EF4-FFF2-40B4-BE49-F238E27FC236}">
                  <a16:creationId xmlns:a16="http://schemas.microsoft.com/office/drawing/2014/main" id="{5D227143-9C65-4B96-BDB0-20813A7DD03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8E8DC54-7A18-45E8-86DF-D5D1D3B7A6E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168_Recording_2421678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806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CEBD255-60CA-409A-B71B-9C25EEAB8EF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9_Recording_1370857">
              <a:extLst>
                <a:ext uri="{FF2B5EF4-FFF2-40B4-BE49-F238E27FC236}">
                  <a16:creationId xmlns:a16="http://schemas.microsoft.com/office/drawing/2014/main" id="{32EF2D98-734A-47B6-AE67-2C0793D0101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B8F6F3C-C7E2-420E-B8DE-4D7D43CC3F2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169_Recording_1370857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59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EFF551-E61A-4C73-B141-F6139A102B4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7_Recording_2801034">
              <a:extLst>
                <a:ext uri="{FF2B5EF4-FFF2-40B4-BE49-F238E27FC236}">
                  <a16:creationId xmlns:a16="http://schemas.microsoft.com/office/drawing/2014/main" id="{F4BE47B3-E4D1-4718-BF99-178FC14B9BF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09B0FAC-5405-43A5-A12C-5AC18A3175C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107_Recording_2801034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9027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1CD0568-DDE6-4A0D-BE0E-46DE669F81F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0_Recording_2772856">
              <a:extLst>
                <a:ext uri="{FF2B5EF4-FFF2-40B4-BE49-F238E27FC236}">
                  <a16:creationId xmlns:a16="http://schemas.microsoft.com/office/drawing/2014/main" id="{023483E1-7013-483A-830A-395BF95121E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85A8DF9-1FFF-469D-80FE-296B6D64604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170_Recording_2772856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246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BBD0487-294B-43EB-8DA7-769C5D07EF4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1_Recording_2919114">
              <a:extLst>
                <a:ext uri="{FF2B5EF4-FFF2-40B4-BE49-F238E27FC236}">
                  <a16:creationId xmlns:a16="http://schemas.microsoft.com/office/drawing/2014/main" id="{B08CCDC5-779A-4303-B275-E2B3D0B985F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796246D-1DA9-48D9-AA96-90BC67C526D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171_Recording_2919114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371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B6CB162-AE23-41A6-867B-33C9F66BEBB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2_Recording_2080991">
              <a:extLst>
                <a:ext uri="{FF2B5EF4-FFF2-40B4-BE49-F238E27FC236}">
                  <a16:creationId xmlns:a16="http://schemas.microsoft.com/office/drawing/2014/main" id="{4D8F450E-F784-4EBD-B10F-639129AD77F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093DBEF-3A04-4AB0-BEA2-A1C17D9688A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172_Recording_2080991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17087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074E802-2C0C-4F03-8F49-D5B55403979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3_Recording_2406161">
              <a:extLst>
                <a:ext uri="{FF2B5EF4-FFF2-40B4-BE49-F238E27FC236}">
                  <a16:creationId xmlns:a16="http://schemas.microsoft.com/office/drawing/2014/main" id="{23AEFA4E-3D91-45B5-BF5B-77391B4CE22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4094ACB-F498-46F2-ACAD-23AC481A759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173_Recording_2406161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477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1783695-6AA5-4D33-B372-B75D761A101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4_Recording_2167590">
              <a:extLst>
                <a:ext uri="{FF2B5EF4-FFF2-40B4-BE49-F238E27FC236}">
                  <a16:creationId xmlns:a16="http://schemas.microsoft.com/office/drawing/2014/main" id="{CC58AE5D-DD87-4B6C-9FB8-B1403017A46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BEFB5F5-364B-4DC9-850F-FCC4A3F6454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174_Recording_2167590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613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F299366-BC61-4434-AAEB-8CA145491A1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5_Recording_2445407">
              <a:extLst>
                <a:ext uri="{FF2B5EF4-FFF2-40B4-BE49-F238E27FC236}">
                  <a16:creationId xmlns:a16="http://schemas.microsoft.com/office/drawing/2014/main" id="{01694262-87A0-4B9D-801E-191E56E8547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EABA80E-4A2E-494A-A02E-BD45ED516CD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175_Recording_2445407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62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6620E96-C18C-45C8-AEFC-14E715F7FDD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8_Recording_1058551">
              <a:extLst>
                <a:ext uri="{FF2B5EF4-FFF2-40B4-BE49-F238E27FC236}">
                  <a16:creationId xmlns:a16="http://schemas.microsoft.com/office/drawing/2014/main" id="{2BCD7C81-103F-4CA4-A353-39FFEA6611D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3E0556A-83F6-426B-BCD9-BCD564B091D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108_Recording_1058551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7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89D4E73-0C76-4C7B-A984-3425DF66201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9_Recording_2933532">
              <a:extLst>
                <a:ext uri="{FF2B5EF4-FFF2-40B4-BE49-F238E27FC236}">
                  <a16:creationId xmlns:a16="http://schemas.microsoft.com/office/drawing/2014/main" id="{234E601E-476C-412F-A600-4F2BBDD33F4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47F8332-65A4-425D-807C-09C64060DCE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109_Recording_2933532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35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Breitbild</PresentationFormat>
  <Paragraphs>75</Paragraphs>
  <Slides>75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Kramer  Linus</dc:creator>
  <cp:lastModifiedBy>Kramer  Linus</cp:lastModifiedBy>
  <cp:revision>1</cp:revision>
  <dcterms:created xsi:type="dcterms:W3CDTF">2021-12-21T20:28:55Z</dcterms:created>
  <dcterms:modified xsi:type="dcterms:W3CDTF">2021-12-21T20:29:29Z</dcterms:modified>
</cp:coreProperties>
</file>